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20"/>
  </p:handoutMasterIdLst>
  <p:sldIdLst>
    <p:sldId id="269" r:id="rId3"/>
    <p:sldId id="503" r:id="rId4"/>
    <p:sldId id="471" r:id="rId5"/>
    <p:sldId id="458" r:id="rId6"/>
    <p:sldId id="459" r:id="rId7"/>
    <p:sldId id="303" r:id="rId8"/>
    <p:sldId id="486" r:id="rId9"/>
    <p:sldId id="443" r:id="rId10"/>
    <p:sldId id="427" r:id="rId12"/>
    <p:sldId id="380" r:id="rId13"/>
    <p:sldId id="497" r:id="rId14"/>
    <p:sldId id="498" r:id="rId15"/>
    <p:sldId id="431" r:id="rId16"/>
    <p:sldId id="432" r:id="rId17"/>
    <p:sldId id="445" r:id="rId18"/>
    <p:sldId id="475" r:id="rId19"/>
  </p:sldIdLst>
  <p:sldSz cx="9144000" cy="6858000" type="screen4x3"/>
  <p:notesSz cx="6858000" cy="9144000"/>
  <p:embeddedFontLst>
    <p:embeddedFont>
      <p:font typeface="黑体" panose="02010609060101010101" pitchFamily="49" charset="-122"/>
      <p:regular r:id="rId25"/>
    </p:embeddedFont>
    <p:embeddedFont>
      <p:font typeface="方正小标宋简体" panose="03000509000000000000" charset="-122"/>
      <p:regular r:id="rId26"/>
    </p:embeddedFont>
    <p:embeddedFont>
      <p:font typeface="楷体" panose="02010609060101010101" pitchFamily="49" charset="-122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21.xml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://www.jszg.edu.cn/" TargetMode="Externa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9.xml"/><Relationship Id="rId2" Type="http://schemas.openxmlformats.org/officeDocument/2006/relationships/image" Target="../media/image5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image" Target="../media/image9.png"/><Relationship Id="rId3" Type="http://schemas.openxmlformats.org/officeDocument/2006/relationships/tags" Target="../tags/tag12.xml"/><Relationship Id="rId2" Type="http://schemas.openxmlformats.org/officeDocument/2006/relationships/image" Target="../media/image8.png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image" Target="../media/image10.png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tags/tag1.xml><?xml version="1.0" encoding="utf-8"?>
<p:tagLst xmlns:p="http://schemas.openxmlformats.org/presentationml/2006/main">
  <p:tag name="KSO_WM_BEAUTIFY_FLAG" val=""/>
  <p:tag name="KSO_WM_UNIT_PLACING_PICTURE_USER_VIEWPORT" val="{&quot;height&quot;:7128,&quot;width&quot;:12671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PP_MARK_KEY" val="b4943890-b7ac-4477-87d8-8a9a830631b0"/>
  <p:tag name="COMMONDATA" val="eyJoZGlkIjoiYTFhOTJlNTI5MWZhMmMyNWE5ZTQ2NDRkNDkwMDQxMDEifQ=="/>
  <p:tag name="commondata" val="eyJoZGlkIjoiNTE3NGU0MmNlNmY1ZjhhOTE3M2E1NzJmNDNjODY1Y2EifQ=="/>
</p:tagLst>
</file>